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7" r:id="rId12"/>
    <p:sldId id="265" r:id="rId13"/>
    <p:sldId id="262" r:id="rId14"/>
    <p:sldId id="282" r:id="rId15"/>
    <p:sldId id="281" r:id="rId16"/>
    <p:sldId id="283" r:id="rId17"/>
    <p:sldId id="278" r:id="rId18"/>
    <p:sldId id="279" r:id="rId19"/>
    <p:sldId id="280" r:id="rId20"/>
    <p:sldId id="275" r:id="rId21"/>
    <p:sldId id="276" r:id="rId22"/>
    <p:sldId id="277" r:id="rId23"/>
    <p:sldId id="274" r:id="rId24"/>
    <p:sldId id="284" r:id="rId25"/>
    <p:sldId id="270" r:id="rId26"/>
    <p:sldId id="271" r:id="rId27"/>
    <p:sldId id="286" r:id="rId28"/>
    <p:sldId id="272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6FA3-09F4-45F0-A733-E3D78DB702CC}" type="datetimeFigureOut">
              <a:rPr lang="ru-RU" smtClean="0"/>
              <a:pPr/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8CD44-9CE8-417B-9F64-6B5B878E9B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40568" y="3645024"/>
            <a:ext cx="10369152" cy="1830065"/>
          </a:xfrm>
        </p:spPr>
        <p:txBody>
          <a:bodyPr>
            <a:noAutofit/>
          </a:bodyPr>
          <a:lstStyle/>
          <a:p>
            <a: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Университетский </a:t>
            </a:r>
            <a:b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b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«Дни бурятского языка»</a:t>
            </a:r>
            <a:br>
              <a:rPr lang="ru-RU" sz="5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39"/>
            <a:ext cx="3744416" cy="287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Факультет физической культуры, спорта и туризма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50150"/>
            <a:ext cx="4499992" cy="337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02859"/>
            <a:ext cx="4525991" cy="339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Социально-психологический факультет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4464496" cy="311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9000"/>
            <a:ext cx="482453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Химический факультет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5" name="Рисунок 4" descr="C:\Users\user\Desktop\ДБЯ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68" y="1196752"/>
            <a:ext cx="3114228" cy="222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ДБЯ\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5283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ДБЯ\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573016"/>
            <a:ext cx="54726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Колледж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96752"/>
            <a:ext cx="3191676" cy="425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r="12248"/>
          <a:stretch>
            <a:fillRect/>
          </a:stretch>
        </p:blipFill>
        <p:spPr bwMode="auto">
          <a:xfrm>
            <a:off x="1115616" y="1196752"/>
            <a:ext cx="279623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Конкурс «</a:t>
            </a:r>
            <a:r>
              <a:rPr lang="ru-RU" b="1" dirty="0" err="1" smtClean="0">
                <a:solidFill>
                  <a:srgbClr val="0000CC"/>
                </a:solidFill>
              </a:rPr>
              <a:t>Эрхим</a:t>
            </a:r>
            <a:r>
              <a:rPr lang="ru-RU" b="1" dirty="0" smtClean="0">
                <a:solidFill>
                  <a:srgbClr val="0000CC"/>
                </a:solidFill>
              </a:rPr>
              <a:t> диктант» 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467539" cy="26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645024"/>
            <a:ext cx="3683562" cy="27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Школа молодого журналиста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32048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 b="1476"/>
          <a:stretch>
            <a:fillRect/>
          </a:stretch>
        </p:blipFill>
        <p:spPr bwMode="auto">
          <a:xfrm>
            <a:off x="5220072" y="908720"/>
            <a:ext cx="3456384" cy="580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-243408"/>
            <a:ext cx="10009112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Публичная лекция «</a:t>
            </a:r>
            <a:r>
              <a:rPr lang="ru-RU" sz="3600" b="1" dirty="0" err="1" smtClean="0">
                <a:solidFill>
                  <a:srgbClr val="0000CC"/>
                </a:solidFill>
              </a:rPr>
              <a:t>Буряад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</a:rPr>
              <a:t>хэлэнэй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  <a:r>
              <a:rPr lang="ru-RU" sz="3600" b="1" dirty="0" err="1" smtClean="0">
                <a:solidFill>
                  <a:srgbClr val="0000CC"/>
                </a:solidFill>
              </a:rPr>
              <a:t>ерээдуй</a:t>
            </a:r>
            <a:r>
              <a:rPr lang="ru-RU" sz="3600" b="1" dirty="0" smtClean="0">
                <a:solidFill>
                  <a:srgbClr val="0000CC"/>
                </a:solidFill>
              </a:rPr>
              <a:t>» 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00908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C:\Documents and Settings\Админ\Рабочий стол\Новая папка\IMG-2d7685d1e9c1575bdc1e118c4b1eb84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65004"/>
            <a:ext cx="3888432" cy="2916324"/>
          </a:xfrm>
          <a:prstGeom prst="rect">
            <a:avLst/>
          </a:prstGeom>
          <a:noFill/>
        </p:spPr>
      </p:pic>
      <p:pic>
        <p:nvPicPr>
          <p:cNvPr id="31748" name="Picture 4" descr="C:\Documents and Settings\Админ\Рабочий стол\Новая папка\IMG-d3d52045815899472b3bd16b95e7519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3816424" cy="2862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9036496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CC"/>
                </a:solidFill>
              </a:rPr>
              <a:t>Конкурс «</a:t>
            </a:r>
            <a:r>
              <a:rPr lang="ru-RU" sz="2800" b="1" dirty="0" err="1" smtClean="0">
                <a:solidFill>
                  <a:srgbClr val="0000CC"/>
                </a:solidFill>
              </a:rPr>
              <a:t>Эрхим</a:t>
            </a:r>
            <a:r>
              <a:rPr lang="ru-RU" sz="2800" b="1" dirty="0" smtClean="0">
                <a:solidFill>
                  <a:srgbClr val="0000CC"/>
                </a:solidFill>
              </a:rPr>
              <a:t> диктант» для взрослого населения</a:t>
            </a:r>
            <a:endParaRPr lang="ru-RU" sz="28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7" y="548680"/>
            <a:ext cx="384042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48680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4036296" cy="302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508104" y="3453003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Фонетический конкурс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48326"/>
            <a:ext cx="3515544" cy="263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 descr="C:\Documents and Settings\Админ\Рабочий стол\Новая папка\IMG-c700c71d66ae7d457d2a41038a98882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528392" cy="2646294"/>
          </a:xfrm>
          <a:prstGeom prst="rect">
            <a:avLst/>
          </a:prstGeom>
          <a:noFill/>
        </p:spPr>
      </p:pic>
      <p:pic>
        <p:nvPicPr>
          <p:cNvPr id="36869" name="Picture 5" descr="C:\Documents and Settings\Админ\Рабочий стол\Новая папка\IMG-fb5965379d908e3eb5e8de703f17ce3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456384" cy="2592288"/>
          </a:xfrm>
          <a:prstGeom prst="rect">
            <a:avLst/>
          </a:prstGeom>
          <a:noFill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776" y="3906688"/>
            <a:ext cx="3875584" cy="29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Конкурс «</a:t>
            </a:r>
            <a:r>
              <a:rPr lang="ru-RU" b="1" dirty="0" err="1" smtClean="0">
                <a:solidFill>
                  <a:srgbClr val="0000CC"/>
                </a:solidFill>
              </a:rPr>
              <a:t>Эрхим</a:t>
            </a:r>
            <a:r>
              <a:rPr lang="ru-RU" b="1" dirty="0" smtClean="0">
                <a:solidFill>
                  <a:srgbClr val="0000CC"/>
                </a:solidFill>
              </a:rPr>
              <a:t> диктант» </a:t>
            </a:r>
            <a:br>
              <a:rPr lang="ru-RU" b="1" dirty="0" smtClean="0">
                <a:solidFill>
                  <a:srgbClr val="0000CC"/>
                </a:solidFill>
              </a:rPr>
            </a:br>
            <a:r>
              <a:rPr lang="ru-RU" b="1" dirty="0" smtClean="0">
                <a:solidFill>
                  <a:srgbClr val="0000CC"/>
                </a:solidFill>
              </a:rPr>
              <a:t>среди студентов </a:t>
            </a:r>
            <a:r>
              <a:rPr lang="ru-RU" b="1" dirty="0" err="1" smtClean="0">
                <a:solidFill>
                  <a:srgbClr val="0000CC"/>
                </a:solidFill>
              </a:rPr>
              <a:t>ссузов</a:t>
            </a:r>
            <a:r>
              <a:rPr lang="ru-RU" b="1" dirty="0" smtClean="0">
                <a:solidFill>
                  <a:srgbClr val="0000CC"/>
                </a:solidFill>
              </a:rPr>
              <a:t>, вузов РБ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587552" cy="269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093" y="1052736"/>
            <a:ext cx="35523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 descr="C:\Documents and Settings\Админ\Рабочий стол\Новая папка\IMG-e40e49deb42d5aa4500c1d8c9e87e6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25044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Восточный </a:t>
            </a:r>
            <a:r>
              <a:rPr lang="ru-RU" b="1" dirty="0" smtClean="0">
                <a:solidFill>
                  <a:srgbClr val="0000CC"/>
                </a:solidFill>
              </a:rPr>
              <a:t>институт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3314" name="Picture 2" descr="https://cloclo-stock1.datacloudmail.ru/stock/thumb/xw1/jWeWfBMz5w4jdUoAKNxfsrQpWi7M3jrBaHjf3P4S8GPZteHdVgEz.jpg?x-email=6535671%40mail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5789" y="1052736"/>
            <a:ext cx="3192355" cy="2394266"/>
          </a:xfrm>
          <a:prstGeom prst="rect">
            <a:avLst/>
          </a:prstGeom>
          <a:noFill/>
        </p:spPr>
      </p:pic>
      <p:sp>
        <p:nvSpPr>
          <p:cNvPr id="13316" name="AutoShape 4" descr="https://webattach.mail.yandex.net/message_part_real/IMG_20181022_121216.jpg?exif_rotate=y&amp;no_disposition=y&amp;name=IMG_20181022_121216.jpg&amp;sid=67wQ6Hcc0wl5XzJNW8gmCiyPb6QV%2FpbNwqKjhrhzStUkDjRGecfrPXjhfce%2FWidETbPeNahdHl2J2MrSHcp3zKDHVdGQwU7zJovjZa8ajm365wVV6FtMD0aA85*2%2F8W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https://webattach.mail.yandex.net/message_part_real/IMG_20181022_121216.jpg?exif_rotate=y&amp;no_disposition=y&amp;name=IMG_20181022_121216.jpg&amp;sid=67wQ6Hcc0wl5XzJNW8gmCiyPb6QV%2FpbNwqKjhrhzStUkDjRGecfrPXjhfce%2FWidETbPeNahdHl2J2MrSHcp3zKDHVdGQwU7zJovjZa8ajm365wVV6FtMD0aA85*2%2F8W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https://webattach.mail.yandex.net/message_part_real/IMG_20181022_121216.jpg?exif_rotate=y&amp;no_disposition=y&amp;name=IMG_20181022_121216.jpg&amp;sid=67wQ6Hcc0wl5XzJNW8gmCiyPb6QV%2FpbNwqKjhrhzStUkDjRGecfrPXjhfce%2FWidETbPeNahdHl2J2MrSHcp3zKDHVdGQwU7zJovjZa8ajm365wVV6FtMD0aA85*2%2F8W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05273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9784" y="3530932"/>
            <a:ext cx="4088560" cy="30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3" name="Picture 11" descr="C:\Documents and Settings\Админ\Рабочий стол\Новая папка\IMG-d9eeae22fb2244b54a46d0e758f1140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1484784"/>
            <a:ext cx="264629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</a:rPr>
              <a:t>Межрегиональный методический семинар для учителей начальных классов</a:t>
            </a:r>
            <a:endParaRPr lang="ru-RU" sz="3600" b="1" dirty="0">
              <a:solidFill>
                <a:srgbClr val="0000CC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107499" cy="233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71703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322766"/>
            <a:ext cx="3096344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Межрегиональный чемпионат по чтению вслух на бурятском языке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837" y="1412776"/>
            <a:ext cx="26882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000" y="1484784"/>
            <a:ext cx="2795464" cy="209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645024"/>
            <a:ext cx="3108095" cy="233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528" y="3969314"/>
            <a:ext cx="2831976" cy="212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 cstate="print"/>
          <a:srcRect r="11811"/>
          <a:stretch>
            <a:fillRect/>
          </a:stretch>
        </p:blipFill>
        <p:spPr bwMode="auto">
          <a:xfrm>
            <a:off x="239643" y="1700808"/>
            <a:ext cx="2748181" cy="415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Выставка-экспозиция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568952" cy="6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Интерактивная площадка в БГУ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70656"/>
            <a:ext cx="2899842" cy="386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6" y="2852936"/>
            <a:ext cx="2916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084168" y="476672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Админ\Рабочий стол\Новая папка\IMG-a8094334f3c3c79c6170be8870e17e3c-V.jpg"/>
          <p:cNvPicPr>
            <a:picLocks noChangeAspect="1" noChangeArrowheads="1"/>
          </p:cNvPicPr>
          <p:nvPr/>
        </p:nvPicPr>
        <p:blipFill>
          <a:blip r:embed="rId2" cstate="print"/>
          <a:srcRect l="7874"/>
          <a:stretch>
            <a:fillRect/>
          </a:stretch>
        </p:blipFill>
        <p:spPr bwMode="auto">
          <a:xfrm>
            <a:off x="35496" y="188640"/>
            <a:ext cx="4410973" cy="6384032"/>
          </a:xfrm>
          <a:prstGeom prst="rect">
            <a:avLst/>
          </a:prstGeom>
          <a:noFill/>
        </p:spPr>
      </p:pic>
      <p:pic>
        <p:nvPicPr>
          <p:cNvPr id="38915" name="Picture 3" descr="C:\Documents and Settings\Админ\Рабочий стол\Новая папка\IMG-ea703a75d8addac4605e7e0d704bc515-V.jpg"/>
          <p:cNvPicPr>
            <a:picLocks noChangeAspect="1" noChangeArrowheads="1"/>
          </p:cNvPicPr>
          <p:nvPr/>
        </p:nvPicPr>
        <p:blipFill>
          <a:blip r:embed="rId3" cstate="print"/>
          <a:srcRect l="5512"/>
          <a:stretch>
            <a:fillRect/>
          </a:stretch>
        </p:blipFill>
        <p:spPr bwMode="auto">
          <a:xfrm>
            <a:off x="4499991" y="188640"/>
            <a:ext cx="4541555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Documents and Settings\Админ\Рабочий стол\фото с тел\IMG_20181024_132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80582" cy="3210436"/>
          </a:xfrm>
          <a:prstGeom prst="rect">
            <a:avLst/>
          </a:prstGeom>
          <a:noFill/>
        </p:spPr>
      </p:pic>
      <p:pic>
        <p:nvPicPr>
          <p:cNvPr id="24579" name="Picture 3" descr="C:\Documents and Settings\Админ\Рабочий стол\фото с тел\IMG_20181024_133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338" y="260648"/>
            <a:ext cx="3921134" cy="5228179"/>
          </a:xfrm>
          <a:prstGeom prst="rect">
            <a:avLst/>
          </a:prstGeo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630"/>
            <a:ext cx="4248472" cy="318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66936"/>
            <a:ext cx="4328586" cy="32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48934"/>
            <a:ext cx="4352590" cy="326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8095" y="116632"/>
            <a:ext cx="253828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43408"/>
            <a:ext cx="957706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Интерактивная площадка в ТРЦ Пионер</a:t>
            </a:r>
            <a:endParaRPr lang="ru-RU" dirty="0"/>
          </a:p>
        </p:txBody>
      </p:sp>
      <p:pic>
        <p:nvPicPr>
          <p:cNvPr id="1026" name="Picture 2" descr="C:\Users\aspdep\AppData\Local\Temp\IMG-cec9be32d93bc6088bdc180a5420b63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2418" y="764704"/>
            <a:ext cx="2211710" cy="2948947"/>
          </a:xfrm>
          <a:prstGeom prst="rect">
            <a:avLst/>
          </a:prstGeom>
          <a:noFill/>
        </p:spPr>
      </p:pic>
      <p:pic>
        <p:nvPicPr>
          <p:cNvPr id="1028" name="Picture 4" descr="https://screenshotscdn.firefoxusercontent.com/images/05443622-6d14-4256-a713-72ae8645d35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89040"/>
            <a:ext cx="3744416" cy="2957712"/>
          </a:xfrm>
          <a:prstGeom prst="rect">
            <a:avLst/>
          </a:prstGeom>
          <a:noFill/>
        </p:spPr>
      </p:pic>
      <p:pic>
        <p:nvPicPr>
          <p:cNvPr id="1030" name="Picture 6" descr="C:\Users\aspdep\AppData\Local\Temp\IMG-e1b559ca47be08c7f74226892802dbd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0162" y="764704"/>
            <a:ext cx="2214246" cy="2952328"/>
          </a:xfrm>
          <a:prstGeom prst="rect">
            <a:avLst/>
          </a:prstGeom>
          <a:noFill/>
        </p:spPr>
      </p:pic>
      <p:pic>
        <p:nvPicPr>
          <p:cNvPr id="1031" name="Picture 7" descr="C:\Users\aspdep\AppData\Local\Temp\IMG-a287d4032260ccfde8b8c04c8423bcf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0140" y="764704"/>
            <a:ext cx="2193708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Цикл публичных лекций на бурятском языке ведущих доцентов и профессоров БГУ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Дымбрыл</a:t>
            </a:r>
            <a:r>
              <a:rPr lang="ru-RU" dirty="0" smtClean="0"/>
              <a:t> </a:t>
            </a:r>
            <a:r>
              <a:rPr lang="ru-RU" dirty="0" err="1" smtClean="0"/>
              <a:t>багша</a:t>
            </a:r>
            <a:r>
              <a:rPr lang="ru-RU" dirty="0" smtClean="0"/>
              <a:t>, ректор Буддийского университета «Даши </a:t>
            </a:r>
            <a:r>
              <a:rPr lang="ru-RU" dirty="0" err="1" smtClean="0"/>
              <a:t>Чойнхорлин</a:t>
            </a:r>
            <a:r>
              <a:rPr lang="ru-RU" dirty="0" smtClean="0"/>
              <a:t>».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Доржиев </a:t>
            </a:r>
            <a:r>
              <a:rPr lang="ru-RU" dirty="0" err="1" smtClean="0"/>
              <a:t>Цыдыпжап</a:t>
            </a:r>
            <a:r>
              <a:rPr lang="ru-RU" dirty="0" smtClean="0"/>
              <a:t> </a:t>
            </a:r>
            <a:r>
              <a:rPr lang="ru-RU" dirty="0" err="1" smtClean="0"/>
              <a:t>Заятуевич</a:t>
            </a:r>
            <a:r>
              <a:rPr lang="ru-RU" dirty="0" smtClean="0"/>
              <a:t>, д.б.н., </a:t>
            </a:r>
            <a:r>
              <a:rPr lang="ru-RU" dirty="0" err="1" smtClean="0"/>
              <a:t>уч.зв</a:t>
            </a:r>
            <a:r>
              <a:rPr lang="ru-RU" dirty="0" smtClean="0"/>
              <a:t>. проф., профессор кафедры зоологии и экологии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Халхарова</a:t>
            </a:r>
            <a:r>
              <a:rPr lang="ru-RU" dirty="0" smtClean="0"/>
              <a:t> </a:t>
            </a:r>
            <a:r>
              <a:rPr lang="ru-RU" dirty="0" smtClean="0"/>
              <a:t>Лариса </a:t>
            </a:r>
            <a:r>
              <a:rPr lang="ru-RU" dirty="0" err="1" smtClean="0"/>
              <a:t>Цымжитовна</a:t>
            </a:r>
            <a:r>
              <a:rPr lang="ru-RU" dirty="0" smtClean="0"/>
              <a:t>, к.ф.н., </a:t>
            </a:r>
            <a:r>
              <a:rPr lang="ru-RU" dirty="0" err="1" smtClean="0"/>
              <a:t>уч</a:t>
            </a:r>
            <a:r>
              <a:rPr lang="ru-RU" dirty="0" smtClean="0"/>
              <a:t>. </a:t>
            </a:r>
            <a:r>
              <a:rPr lang="ru-RU" dirty="0" err="1" smtClean="0"/>
              <a:t>зв</a:t>
            </a:r>
            <a:r>
              <a:rPr lang="ru-RU" dirty="0" smtClean="0"/>
              <a:t>. доц., доцент кафедры бурятской и эвенкийской филологии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Ошоров</a:t>
            </a:r>
            <a:r>
              <a:rPr lang="ru-RU" dirty="0" smtClean="0"/>
              <a:t> Сергей </a:t>
            </a:r>
            <a:r>
              <a:rPr lang="ru-RU" dirty="0" err="1" smtClean="0"/>
              <a:t>Гармаевич</a:t>
            </a:r>
            <a:r>
              <a:rPr lang="ru-RU" dirty="0" smtClean="0"/>
              <a:t>, </a:t>
            </a:r>
            <a:r>
              <a:rPr lang="ru-RU" dirty="0" err="1" smtClean="0"/>
              <a:t>к.пед.н</a:t>
            </a:r>
            <a:r>
              <a:rPr lang="ru-RU" dirty="0" smtClean="0"/>
              <a:t>., </a:t>
            </a:r>
            <a:r>
              <a:rPr lang="ru-RU" dirty="0" err="1" smtClean="0"/>
              <a:t>уч</a:t>
            </a:r>
            <a:r>
              <a:rPr lang="ru-RU" dirty="0" smtClean="0"/>
              <a:t>. </a:t>
            </a:r>
            <a:r>
              <a:rPr lang="ru-RU" dirty="0" err="1" smtClean="0"/>
              <a:t>зв</a:t>
            </a:r>
            <a:r>
              <a:rPr lang="ru-RU" dirty="0" smtClean="0"/>
              <a:t>. доц., зав. каф. бурятской и эвенкийской филологии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Гунжитова</a:t>
            </a:r>
            <a:r>
              <a:rPr lang="ru-RU" dirty="0" smtClean="0"/>
              <a:t> </a:t>
            </a:r>
            <a:r>
              <a:rPr lang="ru-RU" dirty="0" err="1" smtClean="0"/>
              <a:t>Гарма-Ханда</a:t>
            </a:r>
            <a:r>
              <a:rPr lang="ru-RU" dirty="0" smtClean="0"/>
              <a:t> </a:t>
            </a:r>
            <a:r>
              <a:rPr lang="ru-RU" dirty="0" err="1" smtClean="0"/>
              <a:t>Цыбикжаповна</a:t>
            </a:r>
            <a:r>
              <a:rPr lang="ru-RU" dirty="0" smtClean="0"/>
              <a:t>, к.полит.н., доцент кафедры бурятского языка и методики преподавания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Дугарова</a:t>
            </a:r>
            <a:r>
              <a:rPr lang="ru-RU" dirty="0" smtClean="0"/>
              <a:t> Альбина </a:t>
            </a:r>
            <a:r>
              <a:rPr lang="ru-RU" dirty="0" err="1" smtClean="0"/>
              <a:t>Аюшеевна</a:t>
            </a:r>
            <a:r>
              <a:rPr lang="ru-RU" dirty="0" smtClean="0"/>
              <a:t>, к.полит.н., </a:t>
            </a:r>
            <a:r>
              <a:rPr lang="ru-RU" dirty="0" err="1" smtClean="0"/>
              <a:t>уч</a:t>
            </a:r>
            <a:r>
              <a:rPr lang="ru-RU" dirty="0" smtClean="0"/>
              <a:t>. </a:t>
            </a:r>
            <a:r>
              <a:rPr lang="ru-RU" dirty="0" err="1" smtClean="0"/>
              <a:t>зв</a:t>
            </a:r>
            <a:r>
              <a:rPr lang="ru-RU" dirty="0" smtClean="0"/>
              <a:t>. доц., доцент кафедры экономической теории,  государственного и муниципального управления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Бадараев</a:t>
            </a:r>
            <a:r>
              <a:rPr lang="ru-RU" dirty="0" smtClean="0"/>
              <a:t> </a:t>
            </a:r>
            <a:r>
              <a:rPr lang="ru-RU" dirty="0" err="1" smtClean="0"/>
              <a:t>Дамдин</a:t>
            </a:r>
            <a:r>
              <a:rPr lang="ru-RU" dirty="0" smtClean="0"/>
              <a:t> </a:t>
            </a:r>
            <a:r>
              <a:rPr lang="ru-RU" dirty="0" err="1" smtClean="0"/>
              <a:t>Доржиевич</a:t>
            </a:r>
            <a:r>
              <a:rPr lang="ru-RU" dirty="0" smtClean="0"/>
              <a:t> , к.соц.н., </a:t>
            </a:r>
            <a:r>
              <a:rPr lang="ru-RU" dirty="0" err="1" smtClean="0"/>
              <a:t>уч</a:t>
            </a:r>
            <a:r>
              <a:rPr lang="ru-RU" dirty="0" smtClean="0"/>
              <a:t>. </a:t>
            </a:r>
            <a:r>
              <a:rPr lang="ru-RU" dirty="0" err="1" smtClean="0"/>
              <a:t>зв</a:t>
            </a:r>
            <a:r>
              <a:rPr lang="ru-RU" dirty="0" smtClean="0"/>
              <a:t>. доц., доцент кафедры теории социальной работы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rgbClr val="0000CC"/>
                </a:solidFill>
              </a:rPr>
              <a:t>Благодарим за внимание</a:t>
            </a:r>
            <a:endParaRPr lang="ru-RU" sz="54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Исторический факультет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8434" name="AutoShape 2" descr="https://apf.mail.ru/cgi-bin/readmsg?id=15403391310000000593;0;0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apf.mail.ru/cgi-bin/readmsg?id=15403391310000000593;0;0;0;5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834680"/>
            <a:ext cx="3299520" cy="247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943646" y="600971"/>
            <a:ext cx="2710591" cy="361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3129558" cy="417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Институт экономики и управления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566" t="9596"/>
          <a:stretch>
            <a:fillRect/>
          </a:stretch>
        </p:blipFill>
        <p:spPr bwMode="auto">
          <a:xfrm rot="20350077">
            <a:off x="321124" y="1718293"/>
            <a:ext cx="2922114" cy="2143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7128" t="10581" r="37094" b="11073"/>
          <a:stretch>
            <a:fillRect/>
          </a:stretch>
        </p:blipFill>
        <p:spPr bwMode="auto">
          <a:xfrm>
            <a:off x="3512486" y="794301"/>
            <a:ext cx="1779594" cy="292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5468" t="28051"/>
          <a:stretch>
            <a:fillRect/>
          </a:stretch>
        </p:blipFill>
        <p:spPr bwMode="auto">
          <a:xfrm rot="1360928">
            <a:off x="5606732" y="1710565"/>
            <a:ext cx="3117592" cy="225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1703" t="1575" r="22810" b="18504"/>
          <a:stretch>
            <a:fillRect/>
          </a:stretch>
        </p:blipFill>
        <p:spPr bwMode="auto">
          <a:xfrm>
            <a:off x="2555776" y="3752183"/>
            <a:ext cx="3600400" cy="291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5896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Институт математики и информатики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38082"/>
            <a:ext cx="3672408" cy="27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391" t="8504" r="5332"/>
          <a:stretch>
            <a:fillRect/>
          </a:stretch>
        </p:blipFill>
        <p:spPr bwMode="auto">
          <a:xfrm>
            <a:off x="4644008" y="764704"/>
            <a:ext cx="4032448" cy="271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r="7210" b="14283"/>
          <a:stretch>
            <a:fillRect/>
          </a:stretch>
        </p:blipFill>
        <p:spPr bwMode="auto">
          <a:xfrm>
            <a:off x="2267744" y="3581319"/>
            <a:ext cx="4664868" cy="323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Физико-технический факультет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480" y="836712"/>
            <a:ext cx="3371528" cy="25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t="1476" b="591"/>
          <a:stretch>
            <a:fillRect/>
          </a:stretch>
        </p:blipFill>
        <p:spPr bwMode="auto">
          <a:xfrm>
            <a:off x="5172066" y="1176849"/>
            <a:ext cx="3360374" cy="246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3444132" cy="258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t="1181"/>
          <a:stretch>
            <a:fillRect/>
          </a:stretch>
        </p:blipFill>
        <p:spPr bwMode="auto">
          <a:xfrm>
            <a:off x="3995936" y="3793597"/>
            <a:ext cx="3491541" cy="258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Юридический факультет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3636425" cy="242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3672408" cy="244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5288" y="3429000"/>
            <a:ext cx="4644984" cy="309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Факультет биологии, географии и землепользования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268760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21021"/>
            <a:ext cx="4248472" cy="283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3898" t="19134" r="20906" b="4134"/>
          <a:stretch>
            <a:fillRect/>
          </a:stretch>
        </p:blipFill>
        <p:spPr bwMode="auto">
          <a:xfrm>
            <a:off x="173276" y="1268760"/>
            <a:ext cx="31048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Медицинский институт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3778219" cy="283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 t="6496"/>
          <a:stretch>
            <a:fillRect/>
          </a:stretch>
        </p:blipFill>
        <p:spPr bwMode="auto">
          <a:xfrm>
            <a:off x="2377957" y="3687808"/>
            <a:ext cx="4354283" cy="305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220</Words>
  <Application>Microsoft Office PowerPoint</Application>
  <PresentationFormat>Экран (4:3)</PresentationFormat>
  <Paragraphs>33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Университетский  праздник  «Дни бурятского языка» </vt:lpstr>
      <vt:lpstr>Восточный институт</vt:lpstr>
      <vt:lpstr>Исторический факультет</vt:lpstr>
      <vt:lpstr>Институт экономики и управления</vt:lpstr>
      <vt:lpstr>Институт математики и информатики</vt:lpstr>
      <vt:lpstr>Физико-технический факультет</vt:lpstr>
      <vt:lpstr>Юридический факультет</vt:lpstr>
      <vt:lpstr>Факультет биологии, географии и землепользования</vt:lpstr>
      <vt:lpstr>Медицинский институт</vt:lpstr>
      <vt:lpstr>Факультет физической культуры, спорта и туризма</vt:lpstr>
      <vt:lpstr>Социально-психологический факультет</vt:lpstr>
      <vt:lpstr>Химический факультет</vt:lpstr>
      <vt:lpstr>Колледж</vt:lpstr>
      <vt:lpstr>Конкурс «Эрхим диктант» </vt:lpstr>
      <vt:lpstr>Школа молодого журналиста</vt:lpstr>
      <vt:lpstr>Публичная лекция «Буряад хэлэнэй ерээдуй» </vt:lpstr>
      <vt:lpstr>Конкурс «Эрхим диктант» для взрослого населения</vt:lpstr>
      <vt:lpstr>Фонетический конкурс</vt:lpstr>
      <vt:lpstr>Конкурс «Эрхим диктант»  среди студентов ссузов, вузов РБ</vt:lpstr>
      <vt:lpstr>Межрегиональный методический семинар для учителей начальных классов</vt:lpstr>
      <vt:lpstr>Межрегиональный чемпионат по чтению вслух на бурятском языке</vt:lpstr>
      <vt:lpstr>Выставка-экспозиция</vt:lpstr>
      <vt:lpstr>Интерактивная площадка в БГУ</vt:lpstr>
      <vt:lpstr>Слайд 24</vt:lpstr>
      <vt:lpstr>Слайд 25</vt:lpstr>
      <vt:lpstr>Слайд 26</vt:lpstr>
      <vt:lpstr>Интерактивная площадка в ТРЦ Пионер</vt:lpstr>
      <vt:lpstr>Цикл публичных лекций на бурятском языке ведущих доцентов и профессоров БГУ</vt:lpstr>
      <vt:lpstr>Слайд 29</vt:lpstr>
    </vt:vector>
  </TitlesOfParts>
  <Company>BSU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49</cp:revision>
  <dcterms:created xsi:type="dcterms:W3CDTF">2018-10-24T08:11:13Z</dcterms:created>
  <dcterms:modified xsi:type="dcterms:W3CDTF">2018-10-30T01:17:47Z</dcterms:modified>
</cp:coreProperties>
</file>