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5" r:id="rId10"/>
    <p:sldId id="264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5B3"/>
    <a:srgbClr val="0033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>
        <p:scale>
          <a:sx n="100" d="100"/>
          <a:sy n="100" d="100"/>
        </p:scale>
        <p:origin x="-122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5334000"/>
            <a:ext cx="6477000" cy="990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3D75B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Калмыков Степан Владимирович</a:t>
            </a:r>
            <a:endParaRPr lang="ru-RU" sz="5400" b="1" spc="50" dirty="0">
              <a:ln w="11430"/>
              <a:solidFill>
                <a:srgbClr val="3D75B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22-02-07_12-47-02_winscan_to_pdf..jpeg"/>
          <p:cNvPicPr>
            <a:picLocks noChangeAspect="1"/>
          </p:cNvPicPr>
          <p:nvPr/>
        </p:nvPicPr>
        <p:blipFill>
          <a:blip r:embed="rId2" cstate="print"/>
          <a:srcRect l="13861" t="16667" r="33776" b="35556"/>
          <a:stretch>
            <a:fillRect/>
          </a:stretch>
        </p:blipFill>
        <p:spPr>
          <a:xfrm flipV="1">
            <a:off x="5029200" y="533400"/>
            <a:ext cx="3657600" cy="4625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89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-02-08_10-28-55_winscan_to_pdf..jpeg"/>
          <p:cNvPicPr>
            <a:picLocks noChangeAspect="1"/>
          </p:cNvPicPr>
          <p:nvPr/>
        </p:nvPicPr>
        <p:blipFill>
          <a:blip r:embed="rId2" cstate="print"/>
          <a:srcRect l="19638" t="3333" r="26899" b="43810"/>
          <a:stretch>
            <a:fillRect/>
          </a:stretch>
        </p:blipFill>
        <p:spPr>
          <a:xfrm>
            <a:off x="3810000" y="228600"/>
            <a:ext cx="4038600" cy="553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657600" y="5867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3D75B3"/>
                </a:solidFill>
                <a:latin typeface="Times New Roman" pitchFamily="18" charset="0"/>
                <a:cs typeface="Times New Roman" pitchFamily="18" charset="0"/>
              </a:rPr>
              <a:t>С.В. Калмыков и </a:t>
            </a:r>
          </a:p>
          <a:p>
            <a:pPr algn="ctr"/>
            <a:r>
              <a:rPr lang="ru-RU" b="1" i="1" dirty="0" smtClean="0">
                <a:solidFill>
                  <a:srgbClr val="3D75B3"/>
                </a:solidFill>
                <a:latin typeface="Times New Roman" pitchFamily="18" charset="0"/>
                <a:cs typeface="Times New Roman" pitchFamily="18" charset="0"/>
              </a:rPr>
              <a:t>министр спорта РФ О.В. </a:t>
            </a:r>
            <a:r>
              <a:rPr lang="ru-RU" b="1" i="1" dirty="0" err="1" smtClean="0">
                <a:solidFill>
                  <a:srgbClr val="3D75B3"/>
                </a:solidFill>
                <a:latin typeface="Times New Roman" pitchFamily="18" charset="0"/>
                <a:cs typeface="Times New Roman" pitchFamily="18" charset="0"/>
              </a:rPr>
              <a:t>Матыцин</a:t>
            </a:r>
            <a:endParaRPr lang="ru-RU" b="1" i="1" dirty="0">
              <a:solidFill>
                <a:srgbClr val="3D75B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31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к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9144000" cy="530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90800" y="5943600"/>
            <a:ext cx="453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3D75B3"/>
                </a:solidFill>
                <a:latin typeface="Times New Roman" pitchFamily="18" charset="0"/>
                <a:cs typeface="Times New Roman" pitchFamily="18" charset="0"/>
              </a:rPr>
              <a:t>Чествование ветеранов факультета  </a:t>
            </a:r>
            <a:endParaRPr lang="ru-RU" sz="2000" b="1" i="1" dirty="0">
              <a:solidFill>
                <a:srgbClr val="3D75B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31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685800"/>
            <a:ext cx="5181600" cy="1295400"/>
          </a:xfrm>
        </p:spPr>
        <p:txBody>
          <a:bodyPr>
            <a:normAutofit fontScale="90000"/>
          </a:bodyPr>
          <a:lstStyle/>
          <a:p>
            <a:r>
              <a:rPr lang="ru-RU" sz="32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Калмыков </a:t>
            </a:r>
            <a:br>
              <a:rPr lang="ru-RU" sz="32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Степан </a:t>
            </a:r>
            <a:br>
              <a:rPr lang="ru-RU" sz="32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Владимирович</a:t>
            </a:r>
            <a:endParaRPr lang="ru-RU" sz="3200" dirty="0">
              <a:solidFill>
                <a:srgbClr val="0033CC"/>
              </a:solidFill>
            </a:endParaRPr>
          </a:p>
        </p:txBody>
      </p:sp>
      <p:pic>
        <p:nvPicPr>
          <p:cNvPr id="4" name="Рисунок 3" descr="калмыков.PNG"/>
          <p:cNvPicPr>
            <a:picLocks noChangeAspect="1"/>
          </p:cNvPicPr>
          <p:nvPr/>
        </p:nvPicPr>
        <p:blipFill>
          <a:blip r:embed="rId2" cstate="print"/>
          <a:srcRect r="151"/>
          <a:stretch>
            <a:fillRect/>
          </a:stretch>
        </p:blipFill>
        <p:spPr>
          <a:xfrm>
            <a:off x="228600" y="228600"/>
            <a:ext cx="3048000" cy="3502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10000" y="2362200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Известный российский учёный;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2000" y="3810000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Доктор педагогических наук, профессор;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10000" y="2743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Общественно-политический деятель;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10000" y="3048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Ректор БГПИ (1993-1995г.);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10000" y="3429000"/>
            <a:ext cx="2820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Ректор БГУ (1995-2015г.);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2000" y="4196477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Член-корреспондент Российской академии образования (РАО);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2000" y="4572000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Депутат Верховного Совета Бурятской АССР/ССР (1990-1994г.);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2000" y="495300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Депутат Народного Хурала Республики Бурятия (1994-2018 г.);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2000" y="5334000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Почетный консул Республики Корея в Улан-Удэ;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62000" y="5715000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Посланник культуры Монголии;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62000" y="60960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Советник Министра спорта Российской Федерации.</a:t>
            </a:r>
            <a:endParaRPr lang="ru-RU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468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..png"/>
          <p:cNvPicPr>
            <a:picLocks noChangeAspect="1"/>
          </p:cNvPicPr>
          <p:nvPr/>
        </p:nvPicPr>
        <p:blipFill>
          <a:blip r:embed="rId2" cstate="print"/>
          <a:srcRect l="21168" r="10388" b="30362"/>
          <a:stretch>
            <a:fillRect/>
          </a:stretch>
        </p:blipFill>
        <p:spPr>
          <a:xfrm>
            <a:off x="914400" y="76200"/>
            <a:ext cx="2288771" cy="322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23445..jpeg"/>
          <p:cNvPicPr>
            <a:picLocks noChangeAspect="1"/>
          </p:cNvPicPr>
          <p:nvPr/>
        </p:nvPicPr>
        <p:blipFill>
          <a:blip r:embed="rId3" cstate="print"/>
          <a:srcRect l="14578" r="16118" b="30000"/>
          <a:stretch>
            <a:fillRect/>
          </a:stretch>
        </p:blipFill>
        <p:spPr>
          <a:xfrm>
            <a:off x="3298371" y="533400"/>
            <a:ext cx="2340429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1234..png"/>
          <p:cNvPicPr>
            <a:picLocks noChangeAspect="1"/>
          </p:cNvPicPr>
          <p:nvPr/>
        </p:nvPicPr>
        <p:blipFill>
          <a:blip r:embed="rId4" cstate="print"/>
          <a:srcRect l="20738" t="4444" r="11498" b="24444"/>
          <a:stretch>
            <a:fillRect/>
          </a:stretch>
        </p:blipFill>
        <p:spPr>
          <a:xfrm>
            <a:off x="5757863" y="0"/>
            <a:ext cx="2243137" cy="326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09600" y="4343400"/>
            <a:ext cx="7924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Настоящие издания посвящены 25-летию Бурятского государственного университета (БГУ), созданного в 1995 г. путем реорганизации двух вузов – Бурятского государственного педагогического института имени Доржи Банзарова (БГПИ) и филиала Новосибирского государственного университета в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г.Улан-Удэ. </a:t>
            </a:r>
            <a:endParaRPr lang="ru-RU" sz="2000" b="1" dirty="0"/>
          </a:p>
        </p:txBody>
      </p:sp>
    </p:spTree>
  </p:cSld>
  <p:clrMapOvr>
    <a:masterClrMapping/>
  </p:clrMapOvr>
  <p:transition spd="med" advClick="0" advTm="3703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..png"/>
          <p:cNvPicPr>
            <a:picLocks noChangeAspect="1"/>
          </p:cNvPicPr>
          <p:nvPr/>
        </p:nvPicPr>
        <p:blipFill>
          <a:blip r:embed="rId2" cstate="print"/>
          <a:srcRect l="21168" r="10388" b="30362"/>
          <a:stretch>
            <a:fillRect/>
          </a:stretch>
        </p:blipFill>
        <p:spPr>
          <a:xfrm>
            <a:off x="228600" y="1447800"/>
            <a:ext cx="2667000" cy="376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971800" y="1752600"/>
            <a:ext cx="594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endParaRPr lang="ru-RU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книге представлены воспоминания инициатора создания и основателя Бурятского государственного университета Степана Владимировича Калмыкова.</a:t>
            </a:r>
          </a:p>
          <a:p>
            <a:pPr algn="just"/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Воспоминания С.В. Калмыкова раскрывают историческое значение создания в Бурятии классического университета с точки зрения усиления позиций России на образовательном, культурном и экономическом пространстве восточной Евразии, а также историю становления политической системы Бурятии в конце ХХ – начале ХХ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века. 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4485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3445..jpeg"/>
          <p:cNvPicPr>
            <a:picLocks noChangeAspect="1"/>
          </p:cNvPicPr>
          <p:nvPr/>
        </p:nvPicPr>
        <p:blipFill>
          <a:blip r:embed="rId2" cstate="print"/>
          <a:srcRect l="14578" r="16118" b="30000"/>
          <a:stretch>
            <a:fillRect/>
          </a:stretch>
        </p:blipFill>
        <p:spPr>
          <a:xfrm>
            <a:off x="381000" y="1447800"/>
            <a:ext cx="2340429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048000" y="1752600"/>
            <a:ext cx="533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В основу книги положены статьи, очерки, эссе и воспоминания руководителей образовательных, научно-исследовательских и организационно-методических подразделений БГУ, ведущих специалистов вуза, известных российских ученых и общественных деятелей, которые раскрывают историческое значение создания в Бурятии классического университета с точки зрения усиления позиций России на образовательном, культурном и экономическом пространстве восточной Евразии.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4328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4..png"/>
          <p:cNvPicPr>
            <a:picLocks noChangeAspect="1"/>
          </p:cNvPicPr>
          <p:nvPr/>
        </p:nvPicPr>
        <p:blipFill>
          <a:blip r:embed="rId2" cstate="print"/>
          <a:srcRect l="20738" t="4444" r="11498" b="24444"/>
          <a:stretch>
            <a:fillRect/>
          </a:stretch>
        </p:blipFill>
        <p:spPr>
          <a:xfrm>
            <a:off x="304800" y="1447800"/>
            <a:ext cx="2243137" cy="326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124200" y="1219200"/>
            <a:ext cx="5562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основу книги положены статьи, размышления, воспоминания руководителей образовательных, научно-исследовательских и организационно-методических подразделений БГУ, ведущих специалистов вуза, известных российских ученых и общественных деятелей, которые раскрывают историческое значение создания в Бурятии классического университета с точки зрения усиления позиций России на образовательном, культурном и экономическом пространстве восточной Евразии.</a:t>
            </a:r>
          </a:p>
          <a:p>
            <a:pPr algn="just"/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Издание подготовлено по редакцией инициатора создания и основателя Бурятского государственного университета, его первого ректора С. В. Калмыкова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4266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-02-07_14-40-36_winscan_to_pdf..png"/>
          <p:cNvPicPr>
            <a:picLocks noChangeAspect="1"/>
          </p:cNvPicPr>
          <p:nvPr/>
        </p:nvPicPr>
        <p:blipFill>
          <a:blip r:embed="rId2" cstate="print"/>
          <a:srcRect l="29363" t="14444" r="22586" b="26667"/>
          <a:stretch>
            <a:fillRect/>
          </a:stretch>
        </p:blipFill>
        <p:spPr>
          <a:xfrm rot="5400000">
            <a:off x="4965363" y="-823534"/>
            <a:ext cx="2870875" cy="4876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28600" y="2309336"/>
            <a:ext cx="388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Вице-премьер Правительства России А.Л. Кудрин (в центре) на месте строительства нового учебно-лабораторного корпуса БГУ</a:t>
            </a:r>
            <a:endParaRPr lang="ru-RU" sz="14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oto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200400"/>
            <a:ext cx="4281734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o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5754" y="3200400"/>
            <a:ext cx="3867246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520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-02-08_10-28-47_winscan_to_pdf..jpeg"/>
          <p:cNvPicPr>
            <a:picLocks noChangeAspect="1"/>
          </p:cNvPicPr>
          <p:nvPr/>
        </p:nvPicPr>
        <p:blipFill>
          <a:blip r:embed="rId2" cstate="print"/>
          <a:srcRect l="45380" t="35556" r="9958" b="24444"/>
          <a:stretch>
            <a:fillRect/>
          </a:stretch>
        </p:blipFill>
        <p:spPr>
          <a:xfrm rot="5400000">
            <a:off x="2015359" y="-34159"/>
            <a:ext cx="5334000" cy="6621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54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-02-08_10-29-02_winscan_to_pdf..png"/>
          <p:cNvPicPr>
            <a:picLocks noChangeAspect="1"/>
          </p:cNvPicPr>
          <p:nvPr/>
        </p:nvPicPr>
        <p:blipFill>
          <a:blip r:embed="rId2" cstate="print"/>
          <a:srcRect l="22278" t="34444" r="22279" b="35556"/>
          <a:stretch>
            <a:fillRect/>
          </a:stretch>
        </p:blipFill>
        <p:spPr>
          <a:xfrm>
            <a:off x="2438400" y="3505200"/>
            <a:ext cx="4368800" cy="3276600"/>
          </a:xfrm>
          <a:prstGeom prst="rect">
            <a:avLst/>
          </a:prstGeom>
        </p:spPr>
      </p:pic>
      <p:pic>
        <p:nvPicPr>
          <p:cNvPr id="3" name="Рисунок 2" descr="2022-02-08_10-29-02_winscan_to_pdf..png"/>
          <p:cNvPicPr>
            <a:picLocks noChangeAspect="1"/>
          </p:cNvPicPr>
          <p:nvPr/>
        </p:nvPicPr>
        <p:blipFill>
          <a:blip r:embed="rId3" cstate="print"/>
          <a:srcRect l="21561" t="3333" r="22996" b="65556"/>
          <a:stretch>
            <a:fillRect/>
          </a:stretch>
        </p:blipFill>
        <p:spPr>
          <a:xfrm>
            <a:off x="76200" y="76199"/>
            <a:ext cx="4419600" cy="3437467"/>
          </a:xfrm>
          <a:prstGeom prst="rect">
            <a:avLst/>
          </a:prstGeom>
        </p:spPr>
      </p:pic>
      <p:pic>
        <p:nvPicPr>
          <p:cNvPr id="4" name="Рисунок 3" descr="2022-02-08_10-39-58_winscan_to_pdf..jpeg"/>
          <p:cNvPicPr>
            <a:picLocks noChangeAspect="1"/>
          </p:cNvPicPr>
          <p:nvPr/>
        </p:nvPicPr>
        <p:blipFill>
          <a:blip r:embed="rId4" cstate="print"/>
          <a:srcRect l="6878" t="6667" r="51540" b="56667"/>
          <a:stretch>
            <a:fillRect/>
          </a:stretch>
        </p:blipFill>
        <p:spPr>
          <a:xfrm rot="5400000">
            <a:off x="5160816" y="-249384"/>
            <a:ext cx="3241965" cy="3962402"/>
          </a:xfrm>
          <a:prstGeom prst="rect">
            <a:avLst/>
          </a:prstGeom>
        </p:spPr>
      </p:pic>
    </p:spTree>
  </p:cSld>
  <p:clrMapOvr>
    <a:masterClrMapping/>
  </p:clrMapOvr>
  <p:transition spd="med" advTm="525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</TotalTime>
  <Words>114</Words>
  <Application>Microsoft Office PowerPoint</Application>
  <PresentationFormat>Экран (4:3)</PresentationFormat>
  <Paragraphs>25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Калмыков Степан Владимирович</vt:lpstr>
      <vt:lpstr>Калмыков  Степан  Владимирович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Калмыков Степан Владимирович</dc:title>
  <dc:creator>user</dc:creator>
  <cp:lastModifiedBy>DNA7 X64</cp:lastModifiedBy>
  <cp:revision>38</cp:revision>
  <dcterms:created xsi:type="dcterms:W3CDTF">2022-02-07T03:12:56Z</dcterms:created>
  <dcterms:modified xsi:type="dcterms:W3CDTF">2022-02-08T07:08:49Z</dcterms:modified>
</cp:coreProperties>
</file>